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AD6B-D6AB-45FF-A08B-6A145DFF7BB5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5322-45DD-498D-8DDF-B41E9B996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СПОРТИСТА ГЕНЕРАЦИЈЕ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2018/19.ГОДИНЕ</a:t>
            </a:r>
          </a:p>
          <a:p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ЗАВРШЕНА ОСНОВНА ШКОЛА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СПОРТИСТА ГЕНЕРАЦИЈЕ</a:t>
            </a:r>
            <a:endParaRPr lang="sr-Latn-RS" sz="44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9416"/>
            <a:ext cx="8763000" cy="509618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   ДУЊА БАЊАЦ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Picture 5" descr="AirBrush_201905251149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514600"/>
            <a:ext cx="4757738" cy="3733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259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8763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z="4000" dirty="0" smtClean="0">
                <a:latin typeface="Arial Black" pitchFamily="34" charset="0"/>
              </a:rPr>
              <a:t>ДУЊА БАЊАЦ</a:t>
            </a:r>
            <a:endParaRPr lang="sr-Latn-R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8915400" cy="509618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sr-Cyrl-RS" dirty="0" smtClean="0"/>
              <a:t>У БАВЉЕЊЕ СПОРТОМ КРЕНУЛА У 4. ГОДИНИ ЖИВОТА</a:t>
            </a:r>
          </a:p>
          <a:p>
            <a:endParaRPr lang="sr-Cyrl-RS" dirty="0" smtClean="0"/>
          </a:p>
          <a:p>
            <a:r>
              <a:rPr lang="sr-Cyrl-RS" dirty="0" smtClean="0"/>
              <a:t>ПРВИ РЕЗУЛТАТИ НА РЕПУБЛИЧКОМ ТАКМИЧЕЊУ ПОСТИГНУТИ У 4.РАЗРЕДУ ОСНОВНЕ ШКОЛЕ</a:t>
            </a:r>
          </a:p>
          <a:p>
            <a:endParaRPr lang="sr-Cyrl-RS" dirty="0" smtClean="0"/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дипломе - медање - дипломе - медаље-.............</a:t>
            </a:r>
          </a:p>
          <a:p>
            <a:pPr>
              <a:buFont typeface="Wingdings" pitchFamily="2" charset="2"/>
              <a:buChar char="Ø"/>
            </a:pPr>
            <a:endParaRPr lang="sr-Cyrl-RS" dirty="0"/>
          </a:p>
          <a:p>
            <a:r>
              <a:rPr lang="sr-Cyrl-RS" dirty="0" smtClean="0"/>
              <a:t>НАКОН ЗАВРШЕТКА ОСНОВНЕ ШКОЛЕ ТЈ. У ЈУЛУ МЕСЕЦУ 2019.ГОДИНЕ /У 15. ГОД ЖИВОТА ИГРАЋЕ ПРВУ УТАКМИЦУ КАО </a:t>
            </a:r>
          </a:p>
          <a:p>
            <a:pPr>
              <a:buNone/>
            </a:pPr>
            <a:r>
              <a:rPr lang="sr-Cyrl-RS" b="1" u="sng" dirty="0" smtClean="0"/>
              <a:t>   </a:t>
            </a:r>
            <a:r>
              <a:rPr lang="sr-Cyrl-RS" sz="2600" b="1" u="sng" dirty="0" smtClean="0">
                <a:latin typeface="Arial Black" pitchFamily="34" charset="0"/>
              </a:rPr>
              <a:t>ДРЖАВНА </a:t>
            </a:r>
            <a:r>
              <a:rPr lang="sr-Cyrl-RS" sz="2600" b="1" u="sng" dirty="0" smtClean="0">
                <a:latin typeface="Arial Black" pitchFamily="34" charset="0"/>
              </a:rPr>
              <a:t>РЕПРЕЗЕНТАТИВКА-ЈУНИОРКА -ВАТЕРПОЛО</a:t>
            </a:r>
            <a:r>
              <a:rPr lang="sr-Cyrl-RS" sz="2800" b="1" dirty="0" smtClean="0"/>
              <a:t> (ПРВА ИГРА </a:t>
            </a:r>
            <a:r>
              <a:rPr lang="sr-Cyrl-RS" sz="2800" dirty="0" smtClean="0"/>
              <a:t>У РУСИЈИ) </a:t>
            </a:r>
            <a:endParaRPr lang="sr-Cyrl-RS" sz="2600" b="1" u="sng" dirty="0" smtClean="0">
              <a:latin typeface="Arial Black" pitchFamily="34" charset="0"/>
            </a:endParaRPr>
          </a:p>
          <a:p>
            <a:pPr>
              <a:buNone/>
            </a:pPr>
            <a:r>
              <a:rPr lang="sr-Cyrl-RS" b="1" dirty="0" smtClean="0"/>
              <a:t>     </a:t>
            </a:r>
            <a:endParaRPr lang="sr-Latn-RS" sz="2200" dirty="0"/>
          </a:p>
        </p:txBody>
      </p:sp>
    </p:spTree>
    <p:extLst>
      <p:ext uri="{BB962C8B-B14F-4D97-AF65-F5344CB8AC3E}">
        <p14:creationId xmlns="" xmlns:p14="http://schemas.microsoft.com/office/powerpoint/2010/main" val="7787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СПОРТИСТА ГЕНЕРАЦИЈЕ</vt:lpstr>
      <vt:lpstr>СПОРТИСТА ГЕНЕРАЦИЈЕ</vt:lpstr>
      <vt:lpstr>ДУЊА БАЊАЦ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СПОРТИСТА ГЕНЕРАЦИЈЕ</dc:title>
  <dc:creator>Windows User</dc:creator>
  <cp:lastModifiedBy>Windows User</cp:lastModifiedBy>
  <cp:revision>2</cp:revision>
  <dcterms:created xsi:type="dcterms:W3CDTF">2019-06-11T21:16:41Z</dcterms:created>
  <dcterms:modified xsi:type="dcterms:W3CDTF">2019-06-11T21:21:43Z</dcterms:modified>
</cp:coreProperties>
</file>