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81" d="100"/>
          <a:sy n="81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4C611-F0EA-4031-8ECD-73DDA06111A9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71DD4-406B-4D0E-9375-E392E748EE2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2774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71DD4-406B-4D0E-9375-E392E748EE2D}" type="slidenum">
              <a:rPr lang="sr-Latn-RS" smtClean="0"/>
              <a:t>18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8172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D7EF-7AB7-4FE9-8A8D-58F3F54FF060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42818-B6F4-4D8E-97F9-0577533BCD0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2691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D7EF-7AB7-4FE9-8A8D-58F3F54FF060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42818-B6F4-4D8E-97F9-0577533BCD0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4072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D7EF-7AB7-4FE9-8A8D-58F3F54FF060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42818-B6F4-4D8E-97F9-0577533BCD0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9422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D7EF-7AB7-4FE9-8A8D-58F3F54FF060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42818-B6F4-4D8E-97F9-0577533BCD0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3456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D7EF-7AB7-4FE9-8A8D-58F3F54FF060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42818-B6F4-4D8E-97F9-0577533BCD0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9222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D7EF-7AB7-4FE9-8A8D-58F3F54FF060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42818-B6F4-4D8E-97F9-0577533BCD0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0723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D7EF-7AB7-4FE9-8A8D-58F3F54FF060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42818-B6F4-4D8E-97F9-0577533BCD0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31563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D7EF-7AB7-4FE9-8A8D-58F3F54FF060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42818-B6F4-4D8E-97F9-0577533BCD0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0848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D7EF-7AB7-4FE9-8A8D-58F3F54FF060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42818-B6F4-4D8E-97F9-0577533BCD0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0967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D7EF-7AB7-4FE9-8A8D-58F3F54FF060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42818-B6F4-4D8E-97F9-0577533BCD0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0800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D7EF-7AB7-4FE9-8A8D-58F3F54FF060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42818-B6F4-4D8E-97F9-0577533BCD0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4117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D7EF-7AB7-4FE9-8A8D-58F3F54FF060}" type="datetimeFigureOut">
              <a:rPr lang="sr-Latn-RS" smtClean="0"/>
              <a:t>10.10.2018.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42818-B6F4-4D8E-97F9-0577533BCD0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007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1026" name="Picture 2" descr="C:\Users\Administrator\Downloads\IMG-4142a77792cffd635f75a4d959c574e9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8" y="751662"/>
            <a:ext cx="8611344" cy="535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6305" y="6185000"/>
            <a:ext cx="679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Све је почело припремом земље за садњу и сетву.</a:t>
            </a:r>
            <a:endParaRPr lang="sr-Latn-R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-4759" y="0"/>
            <a:ext cx="9349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Када смо се одлучили да се прикључимо овом занимљивом пројекту,</a:t>
            </a:r>
          </a:p>
          <a:p>
            <a:r>
              <a:rPr lang="sr-Cyrl-RS" sz="2400" dirty="0" smtClean="0"/>
              <a:t> с нестрпљењем смо очекивали прве кораке...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313370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20180503_084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146" y="85340"/>
            <a:ext cx="6192688" cy="283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istrator\Downloads\20180503_083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87063" y="1663671"/>
            <a:ext cx="7030839" cy="341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istrator\Downloads\20180503_08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71371" y="2039138"/>
            <a:ext cx="473223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7241" y="5880813"/>
            <a:ext cx="5762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Али, са цветовима и првим плодовима, </a:t>
            </a:r>
          </a:p>
          <a:p>
            <a:r>
              <a:rPr lang="sr-Cyrl-RS" sz="2400" dirty="0" smtClean="0">
                <a:solidFill>
                  <a:schemeClr val="bg1"/>
                </a:solidFill>
              </a:rPr>
              <a:t>појавио се и први проблем... биљне ваши!</a:t>
            </a:r>
            <a:endParaRPr lang="sr-Latn-R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7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ownloads\20181010_082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88331" cy="508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330" y="5517232"/>
            <a:ext cx="6226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Научили смо како да се на природан начин, </a:t>
            </a:r>
          </a:p>
          <a:p>
            <a:r>
              <a:rPr lang="sr-Cyrl-RS" sz="2400" dirty="0" smtClean="0"/>
              <a:t>без употребе отровних хемикалија,</a:t>
            </a:r>
          </a:p>
          <a:p>
            <a:r>
              <a:rPr lang="sr-Cyrl-RS" sz="2400" dirty="0" smtClean="0"/>
              <a:t>изборимо са проблемом који нас је задесио...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66165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20180508_104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73811" y="1854863"/>
            <a:ext cx="6484759" cy="315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istrator\Downloads\20180508_103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95" y="548680"/>
            <a:ext cx="5667908" cy="27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istrator\Downloads\20180508_1028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83" y="3605488"/>
            <a:ext cx="5582948" cy="27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2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IMG-7300868c11cb9f8b0e7abe389d40c7cc-V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4441"/>
            <a:ext cx="6113398" cy="343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istrator\Downloads\IMG-199e5239fcb472630451b617a8f8ef4a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60" y="3725835"/>
            <a:ext cx="5424874" cy="304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077072"/>
            <a:ext cx="34272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Редовно смо</a:t>
            </a:r>
          </a:p>
          <a:p>
            <a:r>
              <a:rPr lang="sr-Cyrl-RS" sz="2400" dirty="0" smtClean="0"/>
              <a:t>бринули о нашој башти! </a:t>
            </a:r>
          </a:p>
          <a:p>
            <a:r>
              <a:rPr lang="sr-Cyrl-RS" sz="2400" dirty="0" smtClean="0"/>
              <a:t>Обилазили смо је, </a:t>
            </a:r>
          </a:p>
          <a:p>
            <a:r>
              <a:rPr lang="sr-Cyrl-RS" sz="2400" dirty="0"/>
              <a:t>з</a:t>
            </a:r>
            <a:r>
              <a:rPr lang="sr-Cyrl-RS" sz="2400" dirty="0" smtClean="0"/>
              <a:t>аливали, окопавали...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319559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ownloads\IMG-bae0cb20075b0d968999cd7f8267353d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630253" cy="823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istrator\Downloads\IMG-2848e4e46c712ba0603dfa40fa3ab27f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711262" cy="945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6211669"/>
            <a:ext cx="5529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600" dirty="0" smtClean="0">
                <a:solidFill>
                  <a:srgbClr val="FF0000"/>
                </a:solidFill>
              </a:rPr>
              <a:t>А башта је била све лепша!</a:t>
            </a:r>
            <a:endParaRPr lang="sr-Latn-R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1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ownloads\IMG-54ef4186d4f3d85c5fbacd5e62462f87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53" y="-459432"/>
            <a:ext cx="5075802" cy="902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086" y="5733256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Да се мало направимо важни, угостили смо телевизијску екипу! ;)</a:t>
            </a:r>
            <a:endParaRPr lang="sr-Latn-R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9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20180525_112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719458" cy="292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istrator\Downloads\20180525_112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63" y="0"/>
            <a:ext cx="4822173" cy="294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dministrator\Downloads\20180525_112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4" y="3068960"/>
            <a:ext cx="419928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Administrator\Downloads\20180525_113253(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22" y="3053292"/>
            <a:ext cx="443227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0466" y="6019750"/>
            <a:ext cx="8002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Први плодови омогућили су нам да направимо </a:t>
            </a:r>
          </a:p>
          <a:p>
            <a:r>
              <a:rPr lang="sr-Cyrl-RS" sz="2400" dirty="0" smtClean="0"/>
              <a:t>најукуснију салату на свету!    Салату коју смо сами узгајали!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237799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20180608_183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9980"/>
            <a:ext cx="8859353" cy="492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763037"/>
            <a:ext cx="9221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   </a:t>
            </a:r>
            <a:r>
              <a:rPr lang="sr-Cyrl-RS" sz="2000" dirty="0" smtClean="0"/>
              <a:t>У нашој башти, могли смо да видимо све оно о чему смо учили о биљкама. </a:t>
            </a:r>
          </a:p>
          <a:p>
            <a:r>
              <a:rPr lang="sr-Cyrl-RS" sz="2400" dirty="0"/>
              <a:t>	</a:t>
            </a:r>
            <a:r>
              <a:rPr lang="sr-Cyrl-RS" sz="2400" dirty="0" smtClean="0"/>
              <a:t>				 Како расту, цветају, дају плод... 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187800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20180608_102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657" y="3513616"/>
            <a:ext cx="6830397" cy="33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istrator\Downloads\20180608_1025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816548" cy="379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0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20180921_102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5122"/>
            <a:ext cx="8635531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dministrator\Downloads\20180921_102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21971" y="1513125"/>
            <a:ext cx="7869294" cy="382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068811"/>
            <a:ext cx="8714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/>
              <a:t>Башта нам је пружала велико задовољство. </a:t>
            </a:r>
          </a:p>
          <a:p>
            <a:r>
              <a:rPr lang="sr-Cyrl-RS" sz="2000" dirty="0" smtClean="0"/>
              <a:t>Једва чекамо нове радове, нове биљке, ново пролеће, нове сласне плодове...</a:t>
            </a:r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20241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 smtClean="0"/>
              <a:t>Ђаци виших разреда са задовољством су се прикључили акцији и били су јако вредни! ;)</a:t>
            </a:r>
            <a:endParaRPr lang="sr-Latn-R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2050" name="Picture 2" descr="C:\Users\Administrator\Downloads\IMG-4e6e3acea0fd4793bb471f28747a5b15-V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777608" cy="439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76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2738" y="2967335"/>
            <a:ext cx="61185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r-Cyrl-R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ХВАЛА НА ПАЖЊИ!</a:t>
            </a:r>
          </a:p>
          <a:p>
            <a:pPr algn="ctr"/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241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3074" name="Picture 2" descr="C:\Users\Administrator\Downloads\IMG-0b2d19908dd2f69462a72deb03261eb2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29680"/>
            <a:ext cx="8748464" cy="494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7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Picture 4" descr="C:\Users\Administrator\Downloads\IMG-e48e265e2ac485110ccaa7616943c51b-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407851"/>
            <a:ext cx="3914006" cy="695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ownloads\20180419_131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60470" y="1410865"/>
            <a:ext cx="7394680" cy="359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34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20180419_131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28648" y="1960896"/>
            <a:ext cx="5496192" cy="26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ownloads\20180419_131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8679"/>
            <a:ext cx="4998423" cy="242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istrator\Downloads\20180419_132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27" y="3414184"/>
            <a:ext cx="5389959" cy="262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330" y="87014"/>
            <a:ext cx="852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Садња је могла да почне! Млађи ученици су то једва дочекали!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268005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IMG-2c3f1e172186e6db01c64df897b2ed41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4167"/>
            <a:ext cx="7233340" cy="31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istrator\Downloads\IMG-f7b6768c1b10cd95f633390a9fc46644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7241368" cy="258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4428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20180426_102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78660" y="1878860"/>
            <a:ext cx="6017659" cy="292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wnloads\20180426_102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6672"/>
            <a:ext cx="5205000" cy="253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Downloads\20180426_1023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43703"/>
            <a:ext cx="5354891" cy="26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4691" y="6350315"/>
            <a:ext cx="7836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Биљке су, на опште одушевљење почеле да ничу и расту...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26144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20180426_102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45" y="160540"/>
            <a:ext cx="4096074" cy="199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istrator\Downloads\20180503_084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58" y="2894331"/>
            <a:ext cx="8031828" cy="39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Downloads\20180503_084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92" y="160541"/>
            <a:ext cx="3915116" cy="199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2067566"/>
            <a:ext cx="6468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У пластичне чаше посејали смо зачинско биље, </a:t>
            </a:r>
          </a:p>
          <a:p>
            <a:r>
              <a:rPr lang="sr-Cyrl-RS" sz="2400" dirty="0" smtClean="0"/>
              <a:t>које је замирисало већ од самог ницања...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175852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wnloads\20180503_083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7646" y="1675799"/>
            <a:ext cx="6516215" cy="339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istrator\Downloads\20180426_102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64704"/>
            <a:ext cx="4335587" cy="210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istrator\Downloads\20180508_102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85" y="3212976"/>
            <a:ext cx="5098112" cy="24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8011" y="5811181"/>
            <a:ext cx="4139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dirty="0" smtClean="0"/>
              <a:t>Посебну срећу доживели смо </a:t>
            </a:r>
          </a:p>
          <a:p>
            <a:r>
              <a:rPr lang="sr-Cyrl-RS" sz="2400" dirty="0" smtClean="0"/>
              <a:t>појавом првих цветова!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97054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176</TotalTime>
  <Words>230</Words>
  <Application>Microsoft Office PowerPoint</Application>
  <PresentationFormat>On-screen Show (4:3)</PresentationFormat>
  <Paragraphs>29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Ђаци виших разреда са задовољством су се прикључили акцији и били су јако вредни! ;)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13</cp:revision>
  <dcterms:created xsi:type="dcterms:W3CDTF">2018-10-10T07:22:54Z</dcterms:created>
  <dcterms:modified xsi:type="dcterms:W3CDTF">2018-10-10T10:19:36Z</dcterms:modified>
</cp:coreProperties>
</file>